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CAC4"/>
    <a:srgbClr val="AF212E"/>
    <a:srgbClr val="E85222"/>
    <a:srgbClr val="FCD7B8"/>
    <a:srgbClr val="C2DCA6"/>
    <a:srgbClr val="708428"/>
    <a:srgbClr val="C8D7B7"/>
    <a:srgbClr val="61A375"/>
    <a:srgbClr val="A9CBD7"/>
    <a:srgbClr val="005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AF21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6" y="510125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8CA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8CA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8CA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8CA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AF21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Tecnología de Productos Pecuarios</a:t>
              </a:r>
            </a:p>
          </p:txBody>
        </p:sp>
      </p:grp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95E4F31-F297-A95B-1F83-0021D16B4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01" y="321440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30</cp:revision>
  <dcterms:created xsi:type="dcterms:W3CDTF">2018-07-03T11:45:32Z</dcterms:created>
  <dcterms:modified xsi:type="dcterms:W3CDTF">2026-08-03T12:32:17Z</dcterms:modified>
</cp:coreProperties>
</file>