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CA6"/>
    <a:srgbClr val="708428"/>
    <a:srgbClr val="C8D7B7"/>
    <a:srgbClr val="61A375"/>
    <a:srgbClr val="A9CBD7"/>
    <a:srgbClr val="005A74"/>
    <a:srgbClr val="005A3A"/>
    <a:srgbClr val="C0DFC6"/>
    <a:srgbClr val="00793A"/>
    <a:srgbClr val="007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708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9136" y="629564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2D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2D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2D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2DC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708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Sistemas de Producción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1693AC45-032D-E695-F017-2A0E6E645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69" y="320307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25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28</cp:revision>
  <dcterms:created xsi:type="dcterms:W3CDTF">2018-07-03T11:45:32Z</dcterms:created>
  <dcterms:modified xsi:type="dcterms:W3CDTF">2026-08-03T12:31:49Z</dcterms:modified>
</cp:coreProperties>
</file>