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6848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5222"/>
    <a:srgbClr val="FCD7B8"/>
    <a:srgbClr val="C2DCA6"/>
    <a:srgbClr val="708428"/>
    <a:srgbClr val="C8D7B7"/>
    <a:srgbClr val="61A375"/>
    <a:srgbClr val="A9CBD7"/>
    <a:srgbClr val="005A74"/>
    <a:srgbClr val="005A3A"/>
    <a:srgbClr val="C0DF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860" y="24"/>
      </p:cViewPr>
      <p:guideLst>
        <p:guide orient="horz" pos="6848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03/08/2026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rgbClr val="E85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9136" y="672461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232000" y="1886493"/>
            <a:ext cx="7200000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FCD7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A9CBD7"/>
                </a:solidFill>
              </a:endParaRPr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FCD7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FCD7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FCD7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C0DFC6"/>
                </a:solidFill>
              </a:endParaRPr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9" name="Grupo 8"/>
          <p:cNvGrpSpPr/>
          <p:nvPr/>
        </p:nvGrpSpPr>
        <p:grpSpPr>
          <a:xfrm>
            <a:off x="0" y="20159525"/>
            <a:ext cx="30600650" cy="1444755"/>
            <a:chOff x="0" y="20159525"/>
            <a:chExt cx="30600650" cy="1444755"/>
          </a:xfrm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rgbClr val="E852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0070C0"/>
                </a:solidFill>
              </a:endParaRPr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</p:spPr>
        </p:pic>
        <p:sp>
          <p:nvSpPr>
            <p:cNvPr id="44" name="CuadroTexto 43"/>
            <p:cNvSpPr txBox="1"/>
            <p:nvPr/>
          </p:nvSpPr>
          <p:spPr>
            <a:xfrm>
              <a:off x="701041" y="20449308"/>
              <a:ext cx="12217685" cy="851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bg1"/>
                  </a:solidFill>
                </a:rPr>
                <a:t>Salud Animal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D65AB9AF-ED35-740E-90B7-1E8BB937D6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64" y="331491"/>
            <a:ext cx="3084843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255</TotalTime>
  <Words>24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Pablo Leandro Cicore</cp:lastModifiedBy>
  <cp:revision>29</cp:revision>
  <dcterms:created xsi:type="dcterms:W3CDTF">2018-07-03T11:45:32Z</dcterms:created>
  <dcterms:modified xsi:type="dcterms:W3CDTF">2026-08-03T12:31:29Z</dcterms:modified>
</cp:coreProperties>
</file>