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7B7"/>
    <a:srgbClr val="61A375"/>
    <a:srgbClr val="A9CBD7"/>
    <a:srgbClr val="005A74"/>
    <a:srgbClr val="005A3A"/>
    <a:srgbClr val="C0DFC6"/>
    <a:srgbClr val="00793A"/>
    <a:srgbClr val="007194"/>
    <a:srgbClr val="E8CABC"/>
    <a:srgbClr val="A75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-48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61A3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9135" y="548028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C8D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A9CBD7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C8D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C8D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C8D7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61A37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701041" y="20449308"/>
              <a:ext cx="12217685" cy="85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Reproducción y Fertilidad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D0E9A880-EF20-5E03-345D-2E425FBC9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74" y="331447"/>
            <a:ext cx="3084843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25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28</cp:revision>
  <dcterms:created xsi:type="dcterms:W3CDTF">2018-07-03T11:45:32Z</dcterms:created>
  <dcterms:modified xsi:type="dcterms:W3CDTF">2026-08-03T12:31:08Z</dcterms:modified>
</cp:coreProperties>
</file>