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94"/>
    <a:srgbClr val="E8CABC"/>
    <a:srgbClr val="A7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o 49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A75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71122" y="509999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8C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8C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8C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8CA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/>
              <a:t>Texto Conclusión</a:t>
            </a:r>
            <a:endParaRPr lang="es-ES" sz="3600" dirty="0"/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A75F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Nutrición y alimentación animal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D4C9B27-FEFC-7261-BFA3-62B5E3948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29" y="286269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26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21</cp:revision>
  <dcterms:created xsi:type="dcterms:W3CDTF">2018-07-03T11:45:32Z</dcterms:created>
  <dcterms:modified xsi:type="dcterms:W3CDTF">2026-08-03T12:30:18Z</dcterms:modified>
</cp:coreProperties>
</file>