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03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CBD7"/>
    <a:srgbClr val="005A74"/>
    <a:srgbClr val="005A3A"/>
    <a:srgbClr val="C0DFC6"/>
    <a:srgbClr val="00793A"/>
    <a:srgbClr val="007194"/>
    <a:srgbClr val="E8CABC"/>
    <a:srgbClr val="A75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860" y="24"/>
      </p:cViewPr>
      <p:guideLst>
        <p:guide orient="horz" pos="6803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-1"/>
            <a:ext cx="30600650" cy="3461494"/>
            <a:chOff x="0" y="-1"/>
            <a:chExt cx="30600650" cy="3461494"/>
          </a:xfrm>
        </p:grpSpPr>
        <p:sp>
          <p:nvSpPr>
            <p:cNvPr id="5" name="Rectángulo 4"/>
            <p:cNvSpPr/>
            <p:nvPr/>
          </p:nvSpPr>
          <p:spPr>
            <a:xfrm>
              <a:off x="0" y="-1"/>
              <a:ext cx="30600650" cy="360000"/>
            </a:xfrm>
            <a:prstGeom prst="rect">
              <a:avLst/>
            </a:prstGeom>
            <a:solidFill>
              <a:srgbClr val="00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0" y="311493"/>
              <a:ext cx="30600649" cy="3150000"/>
            </a:xfrm>
            <a:prstGeom prst="rect">
              <a:avLst/>
            </a:prstGeom>
            <a:solidFill>
              <a:srgbClr val="005A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1517" y="383338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232000" y="1886493"/>
            <a:ext cx="7200000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0" y="3767729"/>
            <a:ext cx="18000000" cy="910516"/>
            <a:chOff x="0" y="3767729"/>
            <a:chExt cx="18000000" cy="910516"/>
          </a:xfrm>
        </p:grpSpPr>
        <p:sp>
          <p:nvSpPr>
            <p:cNvPr id="17" name="Rectángulo 16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A9CB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A9CBD7"/>
                </a:solidFill>
              </a:endParaRPr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INTRODUCCIÓN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0" y="7343241"/>
            <a:ext cx="18000000" cy="910516"/>
            <a:chOff x="0" y="3767729"/>
            <a:chExt cx="18000000" cy="910516"/>
          </a:xfrm>
        </p:grpSpPr>
        <p:sp>
          <p:nvSpPr>
            <p:cNvPr id="21" name="Rectángulo 20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A9CB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24" name="CuadroTexto 23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MATERIALES Y MÉTODOS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18720649" y="3764678"/>
            <a:ext cx="11880001" cy="908948"/>
            <a:chOff x="18720649" y="3764678"/>
            <a:chExt cx="11880001" cy="908948"/>
          </a:xfrm>
        </p:grpSpPr>
        <p:sp>
          <p:nvSpPr>
            <p:cNvPr id="26" name="Rectángulo 25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A9CB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29" name="CuadroTexto 28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RESULTADOS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18739736" y="13549444"/>
            <a:ext cx="11880001" cy="908948"/>
            <a:chOff x="18720649" y="3764678"/>
            <a:chExt cx="11880001" cy="908948"/>
          </a:xfrm>
        </p:grpSpPr>
        <p:sp>
          <p:nvSpPr>
            <p:cNvPr id="32" name="Rectángulo 31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A9CB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C0DFC6"/>
                </a:solidFill>
              </a:endParaRPr>
            </a:p>
          </p:txBody>
        </p:sp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35" name="CuadroTexto 34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CONCLUSIÓN</a:t>
              </a:r>
            </a:p>
          </p:txBody>
        </p:sp>
      </p:grp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819779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Conclusión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0" y="20159525"/>
            <a:ext cx="30600650" cy="1444755"/>
            <a:chOff x="0" y="20159525"/>
            <a:chExt cx="30600650" cy="1444755"/>
          </a:xfrm>
        </p:grpSpPr>
        <p:sp>
          <p:nvSpPr>
            <p:cNvPr id="4" name="Rectángulo 3"/>
            <p:cNvSpPr/>
            <p:nvPr/>
          </p:nvSpPr>
          <p:spPr>
            <a:xfrm>
              <a:off x="0" y="20159525"/>
              <a:ext cx="30600650" cy="1440000"/>
            </a:xfrm>
            <a:prstGeom prst="rect">
              <a:avLst/>
            </a:prstGeom>
            <a:solidFill>
              <a:srgbClr val="005A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126" y="20159525"/>
              <a:ext cx="5175515" cy="1444755"/>
            </a:xfrm>
            <a:prstGeom prst="rect">
              <a:avLst/>
            </a:prstGeom>
          </p:spPr>
        </p:pic>
        <p:sp>
          <p:nvSpPr>
            <p:cNvPr id="44" name="CuadroTexto 43"/>
            <p:cNvSpPr txBox="1"/>
            <p:nvPr/>
          </p:nvSpPr>
          <p:spPr>
            <a:xfrm>
              <a:off x="701041" y="20449308"/>
              <a:ext cx="12217685" cy="85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 dirty="0">
                  <a:solidFill>
                    <a:schemeClr val="bg1"/>
                  </a:solidFill>
                </a:rPr>
                <a:t>Genética y Mejoramiento Animal</a:t>
              </a:r>
            </a:p>
          </p:txBody>
        </p:sp>
      </p:grp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xmlns="" id="{690C5B0F-3D81-41A7-5125-751DA56058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05" y="235398"/>
            <a:ext cx="3085658" cy="308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26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Pablo Leandro Cicore</cp:lastModifiedBy>
  <cp:revision>27</cp:revision>
  <dcterms:created xsi:type="dcterms:W3CDTF">2018-07-03T11:45:32Z</dcterms:created>
  <dcterms:modified xsi:type="dcterms:W3CDTF">2026-08-03T12:28:37Z</dcterms:modified>
</cp:coreProperties>
</file>