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600650" cy="21599525"/>
  <p:notesSz cx="6858000" cy="9144000"/>
  <p:defaultTextStyle>
    <a:defPPr>
      <a:defRPr lang="es-ES"/>
    </a:defPPr>
    <a:lvl1pPr marL="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1pPr>
    <a:lvl2pPr marL="1252774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2pPr>
    <a:lvl3pPr marL="2505547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3pPr>
    <a:lvl4pPr marL="3758321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4pPr>
    <a:lvl5pPr marL="5011095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5pPr>
    <a:lvl6pPr marL="6263869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6pPr>
    <a:lvl7pPr marL="7516642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7pPr>
    <a:lvl8pPr marL="8769416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8pPr>
    <a:lvl9pPr marL="1002219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803" userDrawn="1">
          <p15:clr>
            <a:srgbClr val="A4A3A4"/>
          </p15:clr>
        </p15:guide>
        <p15:guide id="2" pos="96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DCE9"/>
    <a:srgbClr val="71B2D1"/>
    <a:srgbClr val="E8CAC4"/>
    <a:srgbClr val="AF212E"/>
    <a:srgbClr val="E85222"/>
    <a:srgbClr val="FCD7B8"/>
    <a:srgbClr val="C2DCA6"/>
    <a:srgbClr val="708428"/>
    <a:srgbClr val="C8D7B7"/>
    <a:srgbClr val="61A3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24" d="100"/>
          <a:sy n="24" d="100"/>
        </p:scale>
        <p:origin x="-860" y="24"/>
      </p:cViewPr>
      <p:guideLst>
        <p:guide orient="horz" pos="6803"/>
        <p:guide pos="96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049" y="3534924"/>
            <a:ext cx="26010553" cy="7519835"/>
          </a:xfrm>
        </p:spPr>
        <p:txBody>
          <a:bodyPr anchor="b"/>
          <a:lstStyle>
            <a:lvl1pPr algn="ctr"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081" y="11344752"/>
            <a:ext cx="22950488" cy="5214884"/>
          </a:xfrm>
        </p:spPr>
        <p:txBody>
          <a:bodyPr/>
          <a:lstStyle>
            <a:lvl1pPr marL="0" indent="0" algn="ctr">
              <a:buNone/>
              <a:defRPr sz="7559"/>
            </a:lvl1pPr>
            <a:lvl2pPr marL="1439951" indent="0" algn="ctr">
              <a:buNone/>
              <a:defRPr sz="6299"/>
            </a:lvl2pPr>
            <a:lvl3pPr marL="2879903" indent="0" algn="ctr">
              <a:buNone/>
              <a:defRPr sz="5669"/>
            </a:lvl3pPr>
            <a:lvl4pPr marL="4319854" indent="0" algn="ctr">
              <a:buNone/>
              <a:defRPr sz="5039"/>
            </a:lvl4pPr>
            <a:lvl5pPr marL="5759806" indent="0" algn="ctr">
              <a:buNone/>
              <a:defRPr sz="5039"/>
            </a:lvl5pPr>
            <a:lvl6pPr marL="7199757" indent="0" algn="ctr">
              <a:buNone/>
              <a:defRPr sz="5039"/>
            </a:lvl6pPr>
            <a:lvl7pPr marL="8639708" indent="0" algn="ctr">
              <a:buNone/>
              <a:defRPr sz="5039"/>
            </a:lvl7pPr>
            <a:lvl8pPr marL="10079660" indent="0" algn="ctr">
              <a:buNone/>
              <a:defRPr sz="5039"/>
            </a:lvl8pPr>
            <a:lvl9pPr marL="11519611" indent="0" algn="ctr">
              <a:buNone/>
              <a:defRPr sz="503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419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892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858" y="5384888"/>
            <a:ext cx="26393061" cy="8984801"/>
          </a:xfrm>
        </p:spPr>
        <p:txBody>
          <a:bodyPr anchor="b"/>
          <a:lstStyle>
            <a:lvl1pPr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7858" y="14454688"/>
            <a:ext cx="26393061" cy="4724895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39951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7990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19854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4pPr>
            <a:lvl5pPr marL="5759806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5pPr>
            <a:lvl6pPr marL="7199757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6pPr>
            <a:lvl7pPr marL="8639708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7pPr>
            <a:lvl8pPr marL="10079660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8pPr>
            <a:lvl9pPr marL="11519611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4611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3795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1579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94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149979"/>
            <a:ext cx="26393061" cy="417491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7784" y="5294885"/>
            <a:ext cx="12945507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7784" y="7889827"/>
            <a:ext cx="12945507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1581" y="5294885"/>
            <a:ext cx="13009262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1581" y="7889827"/>
            <a:ext cx="13009262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027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161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1021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9262" y="3109937"/>
            <a:ext cx="15491579" cy="15349662"/>
          </a:xfrm>
        </p:spPr>
        <p:txBody>
          <a:bodyPr/>
          <a:lstStyle>
            <a:lvl1pPr>
              <a:defRPr sz="10078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72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09262" y="3109937"/>
            <a:ext cx="15491579" cy="15349662"/>
          </a:xfrm>
        </p:spPr>
        <p:txBody>
          <a:bodyPr anchor="t"/>
          <a:lstStyle>
            <a:lvl1pPr marL="0" indent="0">
              <a:buNone/>
              <a:defRPr sz="10078"/>
            </a:lvl1pPr>
            <a:lvl2pPr marL="1439951" indent="0">
              <a:buNone/>
              <a:defRPr sz="8819"/>
            </a:lvl2pPr>
            <a:lvl3pPr marL="2879903" indent="0">
              <a:buNone/>
              <a:defRPr sz="7559"/>
            </a:lvl3pPr>
            <a:lvl4pPr marL="4319854" indent="0">
              <a:buNone/>
              <a:defRPr sz="6299"/>
            </a:lvl4pPr>
            <a:lvl5pPr marL="5759806" indent="0">
              <a:buNone/>
              <a:defRPr sz="6299"/>
            </a:lvl5pPr>
            <a:lvl6pPr marL="7199757" indent="0">
              <a:buNone/>
              <a:defRPr sz="6299"/>
            </a:lvl6pPr>
            <a:lvl7pPr marL="8639708" indent="0">
              <a:buNone/>
              <a:defRPr sz="6299"/>
            </a:lvl7pPr>
            <a:lvl8pPr marL="10079660" indent="0">
              <a:buNone/>
              <a:defRPr sz="6299"/>
            </a:lvl8pPr>
            <a:lvl9pPr marL="11519611" indent="0">
              <a:buNone/>
              <a:defRPr sz="629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7842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2982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98592" y="1149975"/>
            <a:ext cx="6598265" cy="1830459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3797" y="1149975"/>
            <a:ext cx="19412287" cy="1830459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514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3795" y="1149979"/>
            <a:ext cx="26393061" cy="4174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795" y="5749874"/>
            <a:ext cx="26393061" cy="1370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795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6466" y="20019564"/>
            <a:ext cx="10327719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11709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121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79903" rtl="0" eaLnBrk="1" latinLnBrk="0" hangingPunct="1">
        <a:lnSpc>
          <a:spcPct val="90000"/>
        </a:lnSpc>
        <a:spcBef>
          <a:spcPct val="0"/>
        </a:spcBef>
        <a:buNone/>
        <a:defRPr sz="138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976" indent="-719976" algn="l" defTabSz="2879903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5992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599879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39830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79781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19733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59684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799636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3958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3995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79903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19854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59806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199757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39708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7966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1961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0" y="-1"/>
            <a:ext cx="30600650" cy="3461494"/>
            <a:chOff x="0" y="-1"/>
            <a:chExt cx="30600650" cy="3461494"/>
          </a:xfrm>
        </p:grpSpPr>
        <p:sp>
          <p:nvSpPr>
            <p:cNvPr id="5" name="Rectángulo 4"/>
            <p:cNvSpPr/>
            <p:nvPr/>
          </p:nvSpPr>
          <p:spPr>
            <a:xfrm>
              <a:off x="0" y="-1"/>
              <a:ext cx="30600650" cy="360000"/>
            </a:xfrm>
            <a:prstGeom prst="rect">
              <a:avLst/>
            </a:prstGeom>
            <a:solidFill>
              <a:srgbClr val="0071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 dirty="0"/>
            </a:p>
          </p:txBody>
        </p:sp>
        <p:sp>
          <p:nvSpPr>
            <p:cNvPr id="6" name="Rectángulo 5"/>
            <p:cNvSpPr/>
            <p:nvPr/>
          </p:nvSpPr>
          <p:spPr>
            <a:xfrm>
              <a:off x="0" y="311493"/>
              <a:ext cx="30600649" cy="3150000"/>
            </a:xfrm>
            <a:prstGeom prst="rect">
              <a:avLst/>
            </a:prstGeom>
            <a:solidFill>
              <a:srgbClr val="71B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0070C0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71122" y="509999"/>
            <a:ext cx="14760000" cy="2754380"/>
          </a:xfrm>
        </p:spPr>
        <p:txBody>
          <a:bodyPr anchor="ctr">
            <a:normAutofit/>
          </a:bodyPr>
          <a:lstStyle/>
          <a:p>
            <a:pPr algn="l"/>
            <a:r>
              <a:rPr lang="es-ES" sz="7200" b="1" dirty="0">
                <a:solidFill>
                  <a:schemeClr val="bg1"/>
                </a:solidFill>
              </a:rPr>
              <a:t>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232000" y="629564"/>
            <a:ext cx="7200000" cy="891622"/>
          </a:xfrm>
        </p:spPr>
        <p:txBody>
          <a:bodyPr>
            <a:normAutofit/>
          </a:bodyPr>
          <a:lstStyle/>
          <a:p>
            <a:pPr algn="l"/>
            <a:r>
              <a:rPr lang="es-ES" sz="3600" dirty="0">
                <a:solidFill>
                  <a:schemeClr val="bg1"/>
                </a:solidFill>
              </a:rPr>
              <a:t>Nombres</a:t>
            </a: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20232000" y="1886493"/>
            <a:ext cx="7200000" cy="891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79903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3995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79903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854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59806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199757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39708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79660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1961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400" dirty="0">
                <a:solidFill>
                  <a:schemeClr val="bg1"/>
                </a:solidFill>
              </a:rPr>
              <a:t>Filiaciones</a:t>
            </a:r>
          </a:p>
        </p:txBody>
      </p:sp>
      <p:grpSp>
        <p:nvGrpSpPr>
          <p:cNvPr id="19" name="Grupo 18"/>
          <p:cNvGrpSpPr/>
          <p:nvPr/>
        </p:nvGrpSpPr>
        <p:grpSpPr>
          <a:xfrm>
            <a:off x="0" y="3767729"/>
            <a:ext cx="18000000" cy="910516"/>
            <a:chOff x="0" y="3767729"/>
            <a:chExt cx="18000000" cy="910516"/>
          </a:xfrm>
        </p:grpSpPr>
        <p:sp>
          <p:nvSpPr>
            <p:cNvPr id="17" name="Rectángulo 16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solidFill>
              <a:srgbClr val="C5DC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A9CBD7"/>
                </a:solidFill>
              </a:endParaRPr>
            </a:p>
          </p:txBody>
        </p:sp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</p:spPr>
        </p:pic>
        <p:sp>
          <p:nvSpPr>
            <p:cNvPr id="18" name="CuadroTexto 17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INTRODUCCIÓN</a:t>
              </a: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0" y="7343241"/>
            <a:ext cx="18000000" cy="910516"/>
            <a:chOff x="0" y="3767729"/>
            <a:chExt cx="18000000" cy="910516"/>
          </a:xfrm>
        </p:grpSpPr>
        <p:sp>
          <p:nvSpPr>
            <p:cNvPr id="21" name="Rectángulo 20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solidFill>
              <a:srgbClr val="C5DC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2" name="Imagen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</p:spPr>
        </p:pic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</p:spPr>
        </p:pic>
        <p:sp>
          <p:nvSpPr>
            <p:cNvPr id="24" name="CuadroTexto 23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MATERIALES Y MÉTODOS</a:t>
              </a:r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18720649" y="3764678"/>
            <a:ext cx="11880001" cy="908948"/>
            <a:chOff x="18720649" y="3764678"/>
            <a:chExt cx="11880001" cy="908948"/>
          </a:xfrm>
        </p:grpSpPr>
        <p:sp>
          <p:nvSpPr>
            <p:cNvPr id="26" name="Rectángulo 25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solidFill>
              <a:srgbClr val="C5DC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</p:spPr>
        </p:pic>
        <p:sp>
          <p:nvSpPr>
            <p:cNvPr id="29" name="CuadroTexto 28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RESULTADOS</a:t>
              </a:r>
            </a:p>
          </p:txBody>
        </p:sp>
      </p:grpSp>
      <p:grpSp>
        <p:nvGrpSpPr>
          <p:cNvPr id="31" name="Grupo 30"/>
          <p:cNvGrpSpPr/>
          <p:nvPr/>
        </p:nvGrpSpPr>
        <p:grpSpPr>
          <a:xfrm>
            <a:off x="18739736" y="13549444"/>
            <a:ext cx="11880001" cy="908948"/>
            <a:chOff x="18720649" y="3764678"/>
            <a:chExt cx="11880001" cy="908948"/>
          </a:xfrm>
        </p:grpSpPr>
        <p:sp>
          <p:nvSpPr>
            <p:cNvPr id="32" name="Rectángulo 31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solidFill>
              <a:srgbClr val="C5DC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C0DFC6"/>
                </a:solidFill>
              </a:endParaRPr>
            </a:p>
          </p:txBody>
        </p:sp>
        <p:pic>
          <p:nvPicPr>
            <p:cNvPr id="33" name="Imagen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</p:spPr>
        </p:pic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</p:spPr>
        </p:pic>
        <p:sp>
          <p:nvSpPr>
            <p:cNvPr id="35" name="CuadroTexto 34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CONCLUSIÓN</a:t>
              </a:r>
            </a:p>
          </p:txBody>
        </p:sp>
      </p:grpSp>
      <p:sp>
        <p:nvSpPr>
          <p:cNvPr id="36" name="CuadroTexto 35"/>
          <p:cNvSpPr txBox="1">
            <a:spLocks/>
          </p:cNvSpPr>
          <p:nvPr/>
        </p:nvSpPr>
        <p:spPr>
          <a:xfrm>
            <a:off x="944882" y="4935074"/>
            <a:ext cx="16920000" cy="18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introducción</a:t>
            </a:r>
          </a:p>
        </p:txBody>
      </p:sp>
      <p:sp>
        <p:nvSpPr>
          <p:cNvPr id="37" name="CuadroTexto 36"/>
          <p:cNvSpPr txBox="1">
            <a:spLocks/>
          </p:cNvSpPr>
          <p:nvPr/>
        </p:nvSpPr>
        <p:spPr>
          <a:xfrm>
            <a:off x="944882" y="8700065"/>
            <a:ext cx="10450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Materiales y Métodos</a:t>
            </a:r>
          </a:p>
        </p:txBody>
      </p:sp>
      <p:sp>
        <p:nvSpPr>
          <p:cNvPr id="38" name="CuadroTexto 37"/>
          <p:cNvSpPr txBox="1">
            <a:spLocks/>
          </p:cNvSpPr>
          <p:nvPr/>
        </p:nvSpPr>
        <p:spPr>
          <a:xfrm>
            <a:off x="18758823" y="5000321"/>
            <a:ext cx="11390722" cy="78483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ES" sz="3600" dirty="0"/>
              <a:t>Texto Resultado</a:t>
            </a:r>
          </a:p>
        </p:txBody>
      </p:sp>
      <p:sp>
        <p:nvSpPr>
          <p:cNvPr id="39" name="CuadroTexto 38"/>
          <p:cNvSpPr txBox="1">
            <a:spLocks/>
          </p:cNvSpPr>
          <p:nvPr/>
        </p:nvSpPr>
        <p:spPr>
          <a:xfrm>
            <a:off x="18910897" y="14889185"/>
            <a:ext cx="108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Conclusión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11673662" y="8700065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11655731" y="14161877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3" name="Rectángulo 42"/>
          <p:cNvSpPr/>
          <p:nvPr/>
        </p:nvSpPr>
        <p:spPr>
          <a:xfrm>
            <a:off x="24798546" y="9651915"/>
            <a:ext cx="5400000" cy="3600000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s-ES" dirty="0"/>
              <a:t>Tabla/Figura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0" y="20159525"/>
            <a:ext cx="30600650" cy="1444755"/>
            <a:chOff x="0" y="20159525"/>
            <a:chExt cx="30600650" cy="1444755"/>
          </a:xfrm>
        </p:grpSpPr>
        <p:sp>
          <p:nvSpPr>
            <p:cNvPr id="4" name="Rectángulo 3"/>
            <p:cNvSpPr/>
            <p:nvPr/>
          </p:nvSpPr>
          <p:spPr>
            <a:xfrm>
              <a:off x="0" y="20159525"/>
              <a:ext cx="30600650" cy="1440000"/>
            </a:xfrm>
            <a:prstGeom prst="rect">
              <a:avLst/>
            </a:prstGeom>
            <a:solidFill>
              <a:srgbClr val="71B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0070C0"/>
                </a:solidFill>
              </a:endParaRPr>
            </a:p>
          </p:txBody>
        </p: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0126" y="20159525"/>
              <a:ext cx="5175515" cy="1444755"/>
            </a:xfrm>
            <a:prstGeom prst="rect">
              <a:avLst/>
            </a:prstGeom>
          </p:spPr>
        </p:pic>
        <p:sp>
          <p:nvSpPr>
            <p:cNvPr id="44" name="CuadroTexto 43"/>
            <p:cNvSpPr txBox="1"/>
            <p:nvPr/>
          </p:nvSpPr>
          <p:spPr>
            <a:xfrm>
              <a:off x="701041" y="20449308"/>
              <a:ext cx="12217685" cy="851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800" b="1" dirty="0">
                  <a:solidFill>
                    <a:schemeClr val="bg1"/>
                  </a:solidFill>
                </a:rPr>
                <a:t>Enseñanza Extensión </a:t>
              </a:r>
              <a:r>
                <a:rPr lang="es-ES" sz="4800" b="1">
                  <a:solidFill>
                    <a:schemeClr val="bg1"/>
                  </a:solidFill>
                </a:rPr>
                <a:t>y Vinculación</a:t>
              </a:r>
              <a:endParaRPr lang="es-ES" sz="48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C4644B46-3D31-3275-91D2-ED15D780D8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28" y="287824"/>
            <a:ext cx="3084843" cy="30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770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7194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3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</TotalTime>
  <Words>26</Words>
  <Application>Microsoft Office PowerPoint</Application>
  <PresentationFormat>Personalizado</PresentationFormat>
  <Paragraphs>15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Título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Federico Miri</dc:creator>
  <cp:lastModifiedBy>Pablo Leandro Cicore</cp:lastModifiedBy>
  <cp:revision>33</cp:revision>
  <dcterms:created xsi:type="dcterms:W3CDTF">2018-07-03T11:45:32Z</dcterms:created>
  <dcterms:modified xsi:type="dcterms:W3CDTF">2026-08-03T12:29:35Z</dcterms:modified>
</cp:coreProperties>
</file>