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D8D"/>
    <a:srgbClr val="A9CBD7"/>
    <a:srgbClr val="005A74"/>
    <a:srgbClr val="005A3A"/>
    <a:srgbClr val="C0DFC6"/>
    <a:srgbClr val="00793A"/>
    <a:srgbClr val="007194"/>
    <a:srgbClr val="E8CABC"/>
    <a:srgbClr val="A75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-8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738805" y="594279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F3D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A9CBD7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  <a:solidFill>
            <a:srgbClr val="F3DD8D"/>
          </a:solidFill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  <a:grpFill/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  <a:grpFill/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  <a:solidFill>
            <a:srgbClr val="F3DD8D"/>
          </a:solidFill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  <a:grpFill/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  <a:grpFill/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  <a:solidFill>
            <a:srgbClr val="F3DD8D"/>
          </a:solidFill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  <a:grpFill/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  <a:grpFill/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  <a:solidFill>
            <a:srgbClr val="F3DD8D"/>
          </a:solidFill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  <a:grpFill/>
          </p:spPr>
        </p:pic>
        <p:sp>
          <p:nvSpPr>
            <p:cNvPr id="44" name="CuadroTexto 43"/>
            <p:cNvSpPr txBox="1"/>
            <p:nvPr/>
          </p:nvSpPr>
          <p:spPr>
            <a:xfrm>
              <a:off x="701041" y="20449308"/>
              <a:ext cx="12217685" cy="851323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Bienestar Animal y Etología</a:t>
              </a:r>
            </a:p>
          </p:txBody>
        </p:sp>
      </p:grp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xmlns="" id="{690C5B0F-3D81-41A7-5125-751DA56058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2" y="306544"/>
            <a:ext cx="3085658" cy="308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26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31</cp:revision>
  <dcterms:created xsi:type="dcterms:W3CDTF">2018-07-03T11:45:32Z</dcterms:created>
  <dcterms:modified xsi:type="dcterms:W3CDTF">2026-08-03T12:28:12Z</dcterms:modified>
</cp:coreProperties>
</file>