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9900"/>
    <a:srgbClr val="E8CAC4"/>
    <a:srgbClr val="AF212E"/>
    <a:srgbClr val="E85222"/>
    <a:srgbClr val="FCD7B8"/>
    <a:srgbClr val="C2DCA6"/>
    <a:srgbClr val="708428"/>
    <a:srgbClr val="C8D7B7"/>
    <a:srgbClr val="61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pPr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-1"/>
            <a:ext cx="30600650" cy="36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/>
          </a:p>
        </p:txBody>
      </p:sp>
      <p:sp>
        <p:nvSpPr>
          <p:cNvPr id="6" name="Rectángulo 5"/>
          <p:cNvSpPr/>
          <p:nvPr/>
        </p:nvSpPr>
        <p:spPr>
          <a:xfrm>
            <a:off x="0" y="311493"/>
            <a:ext cx="30600649" cy="3150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71122" y="509999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0" y="3772987"/>
            <a:ext cx="18000000" cy="9000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rgbClr val="A9CBD7"/>
              </a:solidFill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8895" y="3767729"/>
            <a:ext cx="451105" cy="90525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2987"/>
            <a:ext cx="944882" cy="905258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1150140" y="3772622"/>
            <a:ext cx="14150185" cy="851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800" b="1" dirty="0">
                <a:solidFill>
                  <a:srgbClr val="007194"/>
                </a:solidFill>
              </a:rPr>
              <a:t>INTRODUCCIÓN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0" y="7348499"/>
            <a:ext cx="18000000" cy="9000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8895" y="7343241"/>
            <a:ext cx="451105" cy="90525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48499"/>
            <a:ext cx="944882" cy="905258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1150140" y="7348134"/>
            <a:ext cx="14150185" cy="8513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800" b="1" dirty="0">
                <a:solidFill>
                  <a:srgbClr val="007194"/>
                </a:solidFill>
              </a:rPr>
              <a:t>MATERIALES Y MÉTODOS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18720649" y="3767558"/>
            <a:ext cx="11880000" cy="9000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9545" y="3764678"/>
            <a:ext cx="451105" cy="90525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736" y="3768368"/>
            <a:ext cx="944882" cy="905258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19867110" y="3797378"/>
            <a:ext cx="8452746" cy="830997"/>
          </a:xfrm>
          <a:prstGeom prst="rect">
            <a:avLst/>
          </a:prstGeom>
          <a:solidFill>
            <a:srgbClr val="FFCC66"/>
          </a:solidFill>
        </p:spPr>
        <p:txBody>
          <a:bodyPr wrap="square" rtlCol="0" anchor="ctr">
            <a:spAutoFit/>
          </a:bodyPr>
          <a:lstStyle/>
          <a:p>
            <a:r>
              <a:rPr lang="es-ES" sz="4800" b="1" dirty="0">
                <a:solidFill>
                  <a:srgbClr val="007194"/>
                </a:solidFill>
              </a:rPr>
              <a:t>RESULTADOS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18739736" y="13552324"/>
            <a:ext cx="11880000" cy="9000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rgbClr val="C0DFC6"/>
              </a:solidFill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8632" y="13549444"/>
            <a:ext cx="451105" cy="905258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823" y="13553134"/>
            <a:ext cx="944882" cy="905258"/>
          </a:xfrm>
          <a:prstGeom prst="rect">
            <a:avLst/>
          </a:prstGeom>
        </p:spPr>
      </p:pic>
      <p:sp>
        <p:nvSpPr>
          <p:cNvPr id="35" name="CuadroTexto 34"/>
          <p:cNvSpPr txBox="1"/>
          <p:nvPr/>
        </p:nvSpPr>
        <p:spPr>
          <a:xfrm>
            <a:off x="19886196" y="13586574"/>
            <a:ext cx="982470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4800" b="1" dirty="0">
                <a:solidFill>
                  <a:srgbClr val="007194"/>
                </a:solidFill>
              </a:rPr>
              <a:t>CONCLUSIÓN</a:t>
            </a:r>
          </a:p>
        </p:txBody>
      </p: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20159525"/>
            <a:ext cx="30600650" cy="1440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0126" y="20159525"/>
            <a:ext cx="5175515" cy="1444755"/>
          </a:xfrm>
          <a:prstGeom prst="rect">
            <a:avLst/>
          </a:prstGeom>
        </p:spPr>
      </p:pic>
      <p:sp>
        <p:nvSpPr>
          <p:cNvPr id="44" name="CuadroTexto 43"/>
          <p:cNvSpPr txBox="1"/>
          <p:nvPr/>
        </p:nvSpPr>
        <p:spPr>
          <a:xfrm>
            <a:off x="701041" y="20449308"/>
            <a:ext cx="12217685" cy="85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Ambiente y Producción Animal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B764163-BBF0-B3CD-7026-B34C3CCF73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484" y="508935"/>
            <a:ext cx="2804403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31</cp:revision>
  <dcterms:created xsi:type="dcterms:W3CDTF">2018-07-03T11:45:32Z</dcterms:created>
  <dcterms:modified xsi:type="dcterms:W3CDTF">2026-08-03T12:29:06Z</dcterms:modified>
</cp:coreProperties>
</file>